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4"/>
  </p:notesMasterIdLst>
  <p:sldIdLst>
    <p:sldId id="1117" r:id="rId2"/>
    <p:sldId id="1122" r:id="rId3"/>
    <p:sldId id="1123" r:id="rId4"/>
    <p:sldId id="1124" r:id="rId5"/>
    <p:sldId id="1145" r:id="rId6"/>
    <p:sldId id="1204" r:id="rId7"/>
    <p:sldId id="1205" r:id="rId8"/>
    <p:sldId id="1199" r:id="rId9"/>
    <p:sldId id="1200" r:id="rId10"/>
    <p:sldId id="1203" r:id="rId11"/>
    <p:sldId id="1299" r:id="rId12"/>
    <p:sldId id="1297" r:id="rId13"/>
    <p:sldId id="1298" r:id="rId14"/>
    <p:sldId id="1322" r:id="rId15"/>
    <p:sldId id="1317" r:id="rId16"/>
    <p:sldId id="1318" r:id="rId17"/>
    <p:sldId id="1341" r:id="rId18"/>
    <p:sldId id="1334" r:id="rId19"/>
    <p:sldId id="1343" r:id="rId20"/>
    <p:sldId id="1362" r:id="rId21"/>
    <p:sldId id="1364" r:id="rId22"/>
    <p:sldId id="1365" r:id="rId23"/>
    <p:sldId id="1366" r:id="rId24"/>
    <p:sldId id="1344" r:id="rId25"/>
    <p:sldId id="1345" r:id="rId26"/>
    <p:sldId id="1346" r:id="rId27"/>
    <p:sldId id="1342" r:id="rId28"/>
    <p:sldId id="1350" r:id="rId29"/>
    <p:sldId id="1351" r:id="rId30"/>
    <p:sldId id="1352" r:id="rId31"/>
    <p:sldId id="1353" r:id="rId32"/>
    <p:sldId id="1354" r:id="rId33"/>
    <p:sldId id="1355" r:id="rId34"/>
    <p:sldId id="1356" r:id="rId35"/>
    <p:sldId id="1357" r:id="rId36"/>
    <p:sldId id="1358" r:id="rId37"/>
    <p:sldId id="1359" r:id="rId38"/>
    <p:sldId id="1363" r:id="rId39"/>
    <p:sldId id="1347" r:id="rId40"/>
    <p:sldId id="1348" r:id="rId41"/>
    <p:sldId id="1349" r:id="rId42"/>
    <p:sldId id="1367" r:id="rId43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82" autoAdjust="0"/>
    <p:restoredTop sz="86323" autoAdjust="0"/>
  </p:normalViewPr>
  <p:slideViewPr>
    <p:cSldViewPr>
      <p:cViewPr varScale="1">
        <p:scale>
          <a:sx n="129" d="100"/>
          <a:sy n="129" d="100"/>
        </p:scale>
        <p:origin x="1518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75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3979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121" y="0"/>
            <a:ext cx="3043979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733" y="4422459"/>
            <a:ext cx="5149637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43328"/>
            <a:ext cx="3043979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1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121" y="8843328"/>
            <a:ext cx="3043979" cy="4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7" tIns="46659" rIns="93317" bIns="4665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C011535-FC85-415B-96B9-689E7D7FD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33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D80387-1FC0-4C81-AEC1-5A40CE4042E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81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54DE5-BE67-4171-B495-0B4292F2F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51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27411-ED84-4718-82F4-543C75FCE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0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AC89A-6162-4D22-AD64-27FF82FC1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21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553200"/>
            <a:ext cx="9144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6EF5D-9829-49D8-A4E4-E26971887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08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C9BB1-DD5B-4CB6-B72D-64F4C5DF8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6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3F0CE-CF7A-43C1-8CAC-5FB743D30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85E4B-D187-4501-ADCE-F22D1C1E9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3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6B4D0-85B3-406B-B008-BA1DDE05B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1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A808-1515-486D-8169-70544116C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05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9CE22-7B1E-478A-95CC-B14D4F59D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4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57743-AF5E-4388-805D-5B563C51E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64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67FA6-1801-40AC-87F6-D45D774F0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F879B-EF51-4250-AE8D-D862C84CB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2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1545A0D-EEDA-41C4-8C06-AFAF77605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5" r:id="rId2"/>
    <p:sldLayoutId id="2147483944" r:id="rId3"/>
    <p:sldLayoutId id="2147483943" r:id="rId4"/>
    <p:sldLayoutId id="2147483942" r:id="rId5"/>
    <p:sldLayoutId id="2147483941" r:id="rId6"/>
    <p:sldLayoutId id="2147483940" r:id="rId7"/>
    <p:sldLayoutId id="2147483939" r:id="rId8"/>
    <p:sldLayoutId id="2147483938" r:id="rId9"/>
    <p:sldLayoutId id="2147483937" r:id="rId10"/>
    <p:sldLayoutId id="2147483936" r:id="rId11"/>
    <p:sldLayoutId id="2147483947" r:id="rId12"/>
    <p:sldLayoutId id="21474839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eterz\Documents\ei-overview\pics\2013-04-18 18.15.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 smtClean="0"/>
              <a:t>TAI Ankara, A320 Section 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3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E:\pic\DSCN0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41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Peter Zieve\Documents\EIoverview\IMG_6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3504"/>
            <a:ext cx="5596128" cy="746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60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Peter Zieve\Documents\EIoverview\IMG_6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87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Peter Zieve\Documents\EIoverview\IMG_20141018_171051_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97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" y="27214"/>
            <a:ext cx="8524343" cy="6373586"/>
          </a:xfrm>
        </p:spPr>
      </p:pic>
    </p:spTree>
    <p:extLst>
      <p:ext uri="{BB962C8B-B14F-4D97-AF65-F5344CB8AC3E}">
        <p14:creationId xmlns:p14="http://schemas.microsoft.com/office/powerpoint/2010/main" val="11912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" y="533400"/>
            <a:ext cx="9183586" cy="4419600"/>
          </a:xfrm>
        </p:spPr>
      </p:pic>
    </p:spTree>
    <p:extLst>
      <p:ext uri="{BB962C8B-B14F-4D97-AF65-F5344CB8AC3E}">
        <p14:creationId xmlns:p14="http://schemas.microsoft.com/office/powerpoint/2010/main" val="112060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6" y="609600"/>
            <a:ext cx="8933447" cy="5029200"/>
          </a:xfrm>
        </p:spPr>
      </p:pic>
    </p:spTree>
    <p:extLst>
      <p:ext uri="{BB962C8B-B14F-4D97-AF65-F5344CB8AC3E}">
        <p14:creationId xmlns:p14="http://schemas.microsoft.com/office/powerpoint/2010/main" val="143144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 descr="\\FILESRV\Transfer\PeterZ\EIoverview\IMG_20150428_100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04799"/>
            <a:ext cx="10591800" cy="596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15686"/>
            <a:ext cx="8991600" cy="5061938"/>
          </a:xfrm>
        </p:spPr>
      </p:pic>
    </p:spTree>
    <p:extLst>
      <p:ext uri="{BB962C8B-B14F-4D97-AF65-F5344CB8AC3E}">
        <p14:creationId xmlns:p14="http://schemas.microsoft.com/office/powerpoint/2010/main" val="102957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2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7333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Peter Zieve\Documents\EIoverview\new\IMG_20130606_1414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32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" y="4916"/>
            <a:ext cx="9137445" cy="6853084"/>
          </a:xfrm>
        </p:spPr>
      </p:pic>
    </p:spTree>
    <p:extLst>
      <p:ext uri="{BB962C8B-B14F-4D97-AF65-F5344CB8AC3E}">
        <p14:creationId xmlns:p14="http://schemas.microsoft.com/office/powerpoint/2010/main" val="14253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8274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6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75864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3214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6"/>
            <a:ext cx="9121059" cy="6840794"/>
          </a:xfrm>
        </p:spPr>
      </p:pic>
    </p:spTree>
    <p:extLst>
      <p:ext uri="{BB962C8B-B14F-4D97-AF65-F5344CB8AC3E}">
        <p14:creationId xmlns:p14="http://schemas.microsoft.com/office/powerpoint/2010/main" val="39054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291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0501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520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3315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" y="0"/>
            <a:ext cx="9042400" cy="6781800"/>
          </a:xfrm>
        </p:spPr>
      </p:pic>
    </p:spTree>
    <p:extLst>
      <p:ext uri="{BB962C8B-B14F-4D97-AF65-F5344CB8AC3E}">
        <p14:creationId xmlns:p14="http://schemas.microsoft.com/office/powerpoint/2010/main" val="248463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Peter Zieve\Documents\EIoverview\new\IMG_20130606_1406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6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3" y="12290"/>
            <a:ext cx="9127613" cy="6845710"/>
          </a:xfrm>
        </p:spPr>
      </p:pic>
    </p:spTree>
    <p:extLst>
      <p:ext uri="{BB962C8B-B14F-4D97-AF65-F5344CB8AC3E}">
        <p14:creationId xmlns:p14="http://schemas.microsoft.com/office/powerpoint/2010/main" val="330440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675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3009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642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166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1064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038"/>
            <a:ext cx="9107948" cy="6830961"/>
          </a:xfrm>
        </p:spPr>
      </p:pic>
    </p:spTree>
    <p:extLst>
      <p:ext uri="{BB962C8B-B14F-4D97-AF65-F5344CB8AC3E}">
        <p14:creationId xmlns:p14="http://schemas.microsoft.com/office/powerpoint/2010/main" val="334991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" y="17206"/>
            <a:ext cx="9121059" cy="6840794"/>
          </a:xfrm>
        </p:spPr>
      </p:pic>
    </p:spTree>
    <p:extLst>
      <p:ext uri="{BB962C8B-B14F-4D97-AF65-F5344CB8AC3E}">
        <p14:creationId xmlns:p14="http://schemas.microsoft.com/office/powerpoint/2010/main" val="3652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0"/>
            <a:ext cx="9134168" cy="6850626"/>
          </a:xfrm>
        </p:spPr>
      </p:pic>
    </p:spTree>
    <p:extLst>
      <p:ext uri="{BB962C8B-B14F-4D97-AF65-F5344CB8AC3E}">
        <p14:creationId xmlns:p14="http://schemas.microsoft.com/office/powerpoint/2010/main" val="1389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11895" r="5417" b="6045"/>
          <a:stretch/>
        </p:blipFill>
        <p:spPr>
          <a:xfrm>
            <a:off x="731067" y="2213571"/>
            <a:ext cx="7669480" cy="34292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777x PANEL SPLICE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A5515F-0B71-4B64-A949-0D00207A00C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90232" y="4657960"/>
            <a:ext cx="993730" cy="31806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45094" y="2680102"/>
            <a:ext cx="823653" cy="28083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361949" y="3121708"/>
            <a:ext cx="0" cy="1613010"/>
          </a:xfrm>
          <a:prstGeom prst="straightConnector1">
            <a:avLst/>
          </a:prstGeom>
          <a:ln w="38100">
            <a:solidFill>
              <a:srgbClr val="00FF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324602" y="5047290"/>
            <a:ext cx="3340283" cy="22671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48205" y="4047152"/>
            <a:ext cx="0" cy="687566"/>
          </a:xfrm>
          <a:prstGeom prst="straightConnector1">
            <a:avLst/>
          </a:prstGeom>
          <a:ln w="38100">
            <a:solidFill>
              <a:srgbClr val="FF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>
            <a:off x="5954580" y="3121708"/>
            <a:ext cx="576075" cy="576075"/>
          </a:xfrm>
          <a:prstGeom prst="arc">
            <a:avLst>
              <a:gd name="adj1" fmla="val 13376245"/>
              <a:gd name="adj2" fmla="val 0"/>
            </a:avLst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  <a:scene3d>
            <a:camera prst="orthographicFront">
              <a:rot lat="600000" lon="3000000" rev="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>
            <a:off x="6495079" y="3317181"/>
            <a:ext cx="691290" cy="492905"/>
          </a:xfrm>
          <a:prstGeom prst="arc">
            <a:avLst>
              <a:gd name="adj1" fmla="val 18379674"/>
              <a:gd name="adj2" fmla="val 2322010"/>
            </a:avLst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  <a:scene3d>
            <a:camera prst="orthographicFront">
              <a:rot lat="0" lon="1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184751" y="4734718"/>
            <a:ext cx="537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FFFF"/>
                </a:solidFill>
              </a:rPr>
              <a:t>Z</a:t>
            </a:r>
            <a:endParaRPr lang="en-US" sz="1400" dirty="0">
              <a:solidFill>
                <a:srgbClr val="00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27215" y="3255856"/>
            <a:ext cx="537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24279" y="3446157"/>
            <a:ext cx="537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B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90232" y="4822139"/>
            <a:ext cx="537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YL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02701" y="2468606"/>
            <a:ext cx="537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YU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99912" y="3700531"/>
            <a:ext cx="537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FF"/>
                </a:solidFill>
              </a:rPr>
              <a:t>VM</a:t>
            </a:r>
            <a:endParaRPr lang="en-US" sz="1400" b="1" dirty="0">
              <a:solidFill>
                <a:srgbClr val="FF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02241" y="5257955"/>
            <a:ext cx="537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X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613345" y="3329552"/>
            <a:ext cx="0" cy="1613010"/>
          </a:xfrm>
          <a:prstGeom prst="straightConnector1">
            <a:avLst/>
          </a:prstGeom>
          <a:ln w="38100">
            <a:solidFill>
              <a:srgbClr val="00FF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21320" y="4933962"/>
            <a:ext cx="537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FFFF"/>
                </a:solidFill>
              </a:rPr>
              <a:t>Z</a:t>
            </a:r>
            <a:endParaRPr lang="en-US" sz="14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6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Peter Zieve\Documents\EIoverview\new\IMG_20130606_1406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66" y="10510"/>
            <a:ext cx="53721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80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Machine cell overview</a:t>
            </a:r>
            <a:endParaRPr lang="en-US" b="1" i="1" dirty="0">
              <a:solidFill>
                <a:schemeClr val="accent1"/>
              </a:solidFill>
            </a:endParaRP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r="8382"/>
          <a:stretch/>
        </p:blipFill>
        <p:spPr>
          <a:xfrm>
            <a:off x="1481134" y="1511871"/>
            <a:ext cx="7383030" cy="443682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A5515F-0B71-4B64-A949-0D00207A00C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701442" y="3145950"/>
            <a:ext cx="7000735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-115250" y="2847121"/>
            <a:ext cx="1974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Cell length (including safety barrier) = 22.0m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053036" y="1865433"/>
            <a:ext cx="0" cy="3648475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48810" y="1373013"/>
            <a:ext cx="3036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 width = 11.5m</a:t>
            </a:r>
          </a:p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584875" y="1188347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Overall width</a:t>
            </a:r>
          </a:p>
          <a:p>
            <a:pPr algn="ctr"/>
            <a:r>
              <a:rPr lang="en-US" dirty="0" smtClean="0"/>
              <a:t>= 11.7m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8159545" y="1777585"/>
            <a:ext cx="0" cy="380209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2026347" y="5657395"/>
            <a:ext cx="6675830" cy="1"/>
          </a:xfrm>
          <a:prstGeom prst="straightConnector1">
            <a:avLst/>
          </a:prstGeom>
          <a:ln w="28575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32634" y="5339705"/>
            <a:ext cx="15568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Load bearing</a:t>
            </a:r>
          </a:p>
          <a:p>
            <a:r>
              <a:rPr lang="en-US" sz="1400" dirty="0" smtClean="0"/>
              <a:t>foundation length</a:t>
            </a:r>
          </a:p>
          <a:p>
            <a:r>
              <a:rPr lang="en-US" sz="1400" dirty="0" smtClean="0"/>
              <a:t>= 21.0m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485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15264" r="8978" b="13328"/>
          <a:stretch/>
        </p:blipFill>
        <p:spPr>
          <a:xfrm>
            <a:off x="347450" y="1924486"/>
            <a:ext cx="8718659" cy="380743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Machine Height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A5515F-0B71-4B64-A949-0D00207A00C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845245" y="1924486"/>
            <a:ext cx="0" cy="337964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8310" y="1567117"/>
            <a:ext cx="43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Cell height = 8.87m (from factory floor)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638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55847-8591-4BB0-B1D9-7A05B39B632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777x CARGO DOOR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8" b="97823" l="5934" r="96546">
                        <a14:foregroundMark x1="58902" y1="35614" x2="58902" y2="35614"/>
                        <a14:backgroundMark x1="34721" y1="34526" x2="34721" y2="34526"/>
                        <a14:backgroundMark x1="16475" y1="61120" x2="16475" y2="61120"/>
                        <a14:backgroundMark x1="17095" y1="56299" x2="17095" y2="56299"/>
                        <a14:backgroundMark x1="14703" y1="48056" x2="14703" y2="48056"/>
                        <a14:backgroundMark x1="16386" y1="46190" x2="16386" y2="46190"/>
                        <a14:backgroundMark x1="15058" y1="44012" x2="15058" y2="440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45" y="1219200"/>
            <a:ext cx="8555850" cy="487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\\FILESRV\Transfer\PeterZ\EIoverview\20131114_09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3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Peter Zieve\Documents\FHI\FentyVideos\Fastening door fra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2032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39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Peter Zieve\Documents\FHI\FentyVideos\Machine on pan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8162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2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ic\DSCN0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 smtClean="0"/>
              <a:t>ARJ21 Fuselage, XAC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8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E:\pic\DSCN0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0"/>
            <a:ext cx="9180576" cy="688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9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15231</TotalTime>
  <Words>66</Words>
  <Application>Microsoft Office PowerPoint</Application>
  <PresentationFormat>On-screen Show (4:3)</PresentationFormat>
  <Paragraphs>27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Times New Roman</vt:lpstr>
      <vt:lpstr>Default Design</vt:lpstr>
      <vt:lpstr>TAI Ankara, A320 Section 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ARJ21 Fuselage, XAC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777x PANEL SPLICE</vt:lpstr>
      <vt:lpstr>Machine cell overview</vt:lpstr>
      <vt:lpstr>Machine Height</vt:lpstr>
      <vt:lpstr>777x CARGO DOOR</vt:lpstr>
    </vt:vector>
  </TitlesOfParts>
  <Company>Electroimpact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Electroimpact and BAe Projects</dc:title>
  <dc:creator>ROBF</dc:creator>
  <cp:lastModifiedBy>Peter Zieve</cp:lastModifiedBy>
  <cp:revision>592</cp:revision>
  <cp:lastPrinted>2013-09-08T14:33:52Z</cp:lastPrinted>
  <dcterms:created xsi:type="dcterms:W3CDTF">2001-09-30T06:36:44Z</dcterms:created>
  <dcterms:modified xsi:type="dcterms:W3CDTF">2016-03-28T23:13:29Z</dcterms:modified>
</cp:coreProperties>
</file>